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0" r:id="rId3"/>
    <p:sldId id="986" r:id="rId4"/>
    <p:sldId id="991" r:id="rId5"/>
    <p:sldId id="992" r:id="rId6"/>
    <p:sldId id="993" r:id="rId7"/>
    <p:sldId id="994" r:id="rId8"/>
    <p:sldId id="995" r:id="rId9"/>
    <p:sldId id="996" r:id="rId10"/>
    <p:sldId id="997" r:id="rId11"/>
    <p:sldId id="998" r:id="rId12"/>
    <p:sldId id="1001" r:id="rId13"/>
    <p:sldId id="1003" r:id="rId14"/>
    <p:sldId id="10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366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5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225136" cy="723718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76745"/>
              </p:ext>
            </p:extLst>
          </p:nvPr>
        </p:nvGraphicFramePr>
        <p:xfrm>
          <a:off x="452585" y="2420888"/>
          <a:ext cx="1140326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924925">
                  <a:extLst>
                    <a:ext uri="{9D8B030D-6E8A-4147-A177-3AD203B41FA5}">
                      <a16:colId xmlns:a16="http://schemas.microsoft.com/office/drawing/2014/main" val="741298210"/>
                    </a:ext>
                  </a:extLst>
                </a:gridCol>
                <a:gridCol w="8478336">
                  <a:extLst>
                    <a:ext uri="{9D8B030D-6E8A-4147-A177-3AD203B41FA5}">
                      <a16:colId xmlns:a16="http://schemas.microsoft.com/office/drawing/2014/main" val="22138036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Li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 works on a farm. He feeds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his pigs, ducks, sheep and horses every day.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871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Miss Yang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 works in a primary school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She teaches English. Her students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学生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like her very much.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055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Mrs May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She works in a hospital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医院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She works with doctors. They help the sick people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病人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01600" marR="10160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543664"/>
                  </a:ext>
                </a:extLst>
              </a:tr>
            </a:tbl>
          </a:graphicData>
        </a:graphic>
      </p:graphicFrame>
      <p:pic>
        <p:nvPicPr>
          <p:cNvPr id="1027" name="sf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702" y="2534235"/>
            <a:ext cx="720080" cy="11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sf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3895553"/>
            <a:ext cx="116076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sf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758" y="5157192"/>
            <a:ext cx="529038" cy="110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5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 Li is a worker.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Yang is a PE teacher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514014" y="1596856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 works on a farm. He feeds his pigs, ducks, sheep and horses every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可知，他在农场工作，他每天喂养他的猪、鸭、羊和马，因此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 Li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是一名农民，故填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9890" y="113377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700189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514014" y="4204245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works in a primary school. She teaches English.”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可知，她在一所小学工作。她教英语。因此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Yang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是一名英语教师。故填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62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42864"/>
            <a:ext cx="11593288" cy="3642320"/>
          </a:xfrm>
          <a:prstGeom prst="rect">
            <a:avLst/>
          </a:prstGeom>
        </p:spPr>
      </p:pic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学科的英文表达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语文：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Chinese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数学：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Mathematics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通常简称为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Math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Maths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英语：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English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科学：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Science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Physical Education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通常简称为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Music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美术：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Art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12776"/>
            <a:ext cx="2088232" cy="6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5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Yang’s students like her very much.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 May is a nurse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16217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“Her students like her very much.”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可知，这里的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Miss Yang,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即杨老师的学生们很喜欢她。故填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56772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works in a hospital. She works with doctors. They help the sick people.”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可知，她在一所医院工作，她同医生们一起帮助病人。因此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 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是一名护士。故填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1775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8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04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 May works in a 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饭店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4928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“She works in a hospital.”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 May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在医院里工作，而不是在饭店工作。故填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0408" y="189766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95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203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判断他们的职业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9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1311890" cy="6477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471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Mr Li. He is a worker.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Mrs Green. She is a nurse.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Miss Yang. She is a doctor.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Mr Zhang. He is a cook.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1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44824"/>
            <a:ext cx="11377264" cy="303934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1342678" y="2420888"/>
            <a:ext cx="2736304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367014" y="2420888"/>
            <a:ext cx="295232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350790" y="2420888"/>
            <a:ext cx="4824536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127654" y="2420888"/>
            <a:ext cx="1008112" cy="12961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写一写他们的职业名称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is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teacher/worker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 is a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doctor/farmer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33" y="1628800"/>
            <a:ext cx="9953725" cy="1650083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3284984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4653136"/>
            <a:ext cx="1420495" cy="6483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34766" y="3212976"/>
            <a:ext cx="160332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teacher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图片为教师，故答案为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8822" y="4581128"/>
            <a:ext cx="143020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doctor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5292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图片为医生，故答案为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4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8613"/>
            <a:ext cx="11485848" cy="2369880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His mum is a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cook/nurse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z="18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 is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doctor/cook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708657"/>
            <a:ext cx="1420495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4149080"/>
            <a:ext cx="1420495" cy="648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908720"/>
            <a:ext cx="9953725" cy="165008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82838" y="2636912"/>
            <a:ext cx="125707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nurse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40657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图片为护士，故答案为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64408" y="4077072"/>
            <a:ext cx="108234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cook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34566" y="47681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图片为厨师，故答案为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75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这是李想的家庭成员介绍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请选择合适的选项。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I’m Li Xiang.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day and night.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works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mum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A./	B. 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628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905780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I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作主语，谓语动词用动词原形，故选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35730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514014" y="4636293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为可数名词单数，是发音以辅音音素开头的单词，其前用不定冠词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57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aunt is a doctor.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	B.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can help people feel well.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Her	B. She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111894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514014" y="2290232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句意：我的阿姨是一名医生。修饰名词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6583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514014" y="488252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本句缺少了一个主语，只有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是主语，其他两个都是形容词性物主代词，故选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33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100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当别人想知道你爸爸做什么工作时，你可以回答：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She’s a cook.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He’s a worker.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当苏海想知道你的叔叔是不是医生时，她会问：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 your uncle a 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No. He’s a teacher.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50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8568952" cy="80580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8516" y="25371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78904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爸爸是男性，主语用</a:t>
            </a:r>
            <a:r>
              <a:rPr lang="en-US" altLang="zh-CN">
                <a:ea typeface="楷体" panose="02010609060101010101" pitchFamily="49" charset="-122"/>
              </a:rPr>
              <a:t>He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代替。故选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2638" y="44371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586022" y="5589240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想知道应该是提问，而不是回答，所以句子应该是一般疑问句。故选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3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1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当你向同学介绍你的护士表姐时，你会说：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He’s my cousin. He’s a nurse.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is my cousin. She’s a nurse.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0818" y="13744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337828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表姐为女性，主语用</a:t>
            </a:r>
            <a:r>
              <a:rPr lang="en-US" altLang="zh-CN">
                <a:ea typeface="楷体" panose="02010609060101010101" pitchFamily="49" charset="-122"/>
              </a:rPr>
              <a:t>she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代替。故选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18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620</Words>
  <Application>Microsoft Office PowerPoint</Application>
  <PresentationFormat>自定义</PresentationFormat>
  <Paragraphs>93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2025-05-26T08:06:38Z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